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31680150" cy="41760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23" d="100"/>
          <a:sy n="23" d="100"/>
        </p:scale>
        <p:origin x="-60" y="-96"/>
      </p:cViewPr>
      <p:guideLst>
        <p:guide orient="horz" pos="13153"/>
        <p:guide pos="997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76011" y="6834463"/>
            <a:ext cx="26928128" cy="14538936"/>
          </a:xfrm>
        </p:spPr>
        <p:txBody>
          <a:bodyPr anchor="b"/>
          <a:lstStyle>
            <a:lvl1pPr algn="ctr">
              <a:defRPr sz="20788"/>
            </a:lvl1pPr>
          </a:lstStyle>
          <a:p>
            <a:r>
              <a:rPr lang="fr-FR"/>
              <a:t>Modifiez le style du titre</a:t>
            </a:r>
            <a:endParaRPr lang="en-US" dirty="0"/>
          </a:p>
        </p:txBody>
      </p:sp>
      <p:sp>
        <p:nvSpPr>
          <p:cNvPr id="3" name="Subtitle 2"/>
          <p:cNvSpPr>
            <a:spLocks noGrp="1"/>
          </p:cNvSpPr>
          <p:nvPr>
            <p:ph type="subTitle" idx="1"/>
          </p:nvPr>
        </p:nvSpPr>
        <p:spPr>
          <a:xfrm>
            <a:off x="3960019" y="21934077"/>
            <a:ext cx="23760113" cy="10082517"/>
          </a:xfrm>
        </p:spPr>
        <p:txBody>
          <a:bodyPr/>
          <a:lstStyle>
            <a:lvl1pPr marL="0" indent="0" algn="ctr">
              <a:buNone/>
              <a:defRPr sz="8315"/>
            </a:lvl1pPr>
            <a:lvl2pPr marL="1584015" indent="0" algn="ctr">
              <a:buNone/>
              <a:defRPr sz="6929"/>
            </a:lvl2pPr>
            <a:lvl3pPr marL="3168030" indent="0" algn="ctr">
              <a:buNone/>
              <a:defRPr sz="6236"/>
            </a:lvl3pPr>
            <a:lvl4pPr marL="4752045" indent="0" algn="ctr">
              <a:buNone/>
              <a:defRPr sz="5543"/>
            </a:lvl4pPr>
            <a:lvl5pPr marL="6336060" indent="0" algn="ctr">
              <a:buNone/>
              <a:defRPr sz="5543"/>
            </a:lvl5pPr>
            <a:lvl6pPr marL="7920076" indent="0" algn="ctr">
              <a:buNone/>
              <a:defRPr sz="5543"/>
            </a:lvl6pPr>
            <a:lvl7pPr marL="9504091" indent="0" algn="ctr">
              <a:buNone/>
              <a:defRPr sz="5543"/>
            </a:lvl7pPr>
            <a:lvl8pPr marL="11088106" indent="0" algn="ctr">
              <a:buNone/>
              <a:defRPr sz="5543"/>
            </a:lvl8pPr>
            <a:lvl9pPr marL="12672121" indent="0" algn="ctr">
              <a:buNone/>
              <a:defRPr sz="554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196794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404882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671109" y="2223375"/>
            <a:ext cx="6831032" cy="3539032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178012" y="2223375"/>
            <a:ext cx="20097095" cy="3539032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69930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46354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161512" y="10411206"/>
            <a:ext cx="27324129" cy="17371319"/>
          </a:xfrm>
        </p:spPr>
        <p:txBody>
          <a:bodyPr anchor="b"/>
          <a:lstStyle>
            <a:lvl1pPr>
              <a:defRPr sz="20788"/>
            </a:lvl1pPr>
          </a:lstStyle>
          <a:p>
            <a:r>
              <a:rPr lang="fr-FR"/>
              <a:t>Modifiez le style du titre</a:t>
            </a:r>
            <a:endParaRPr lang="en-US" dirty="0"/>
          </a:p>
        </p:txBody>
      </p:sp>
      <p:sp>
        <p:nvSpPr>
          <p:cNvPr id="3" name="Text Placeholder 2"/>
          <p:cNvSpPr>
            <a:spLocks noGrp="1"/>
          </p:cNvSpPr>
          <p:nvPr>
            <p:ph type="body" idx="1"/>
          </p:nvPr>
        </p:nvSpPr>
        <p:spPr>
          <a:xfrm>
            <a:off x="2161512" y="27946864"/>
            <a:ext cx="27324129" cy="9135166"/>
          </a:xfrm>
        </p:spPr>
        <p:txBody>
          <a:bodyPr/>
          <a:lstStyle>
            <a:lvl1pPr marL="0" indent="0">
              <a:buNone/>
              <a:defRPr sz="8315">
                <a:solidFill>
                  <a:schemeClr val="tx1"/>
                </a:solidFill>
              </a:defRPr>
            </a:lvl1pPr>
            <a:lvl2pPr marL="1584015" indent="0">
              <a:buNone/>
              <a:defRPr sz="6929">
                <a:solidFill>
                  <a:schemeClr val="tx1">
                    <a:tint val="75000"/>
                  </a:schemeClr>
                </a:solidFill>
              </a:defRPr>
            </a:lvl2pPr>
            <a:lvl3pPr marL="3168030" indent="0">
              <a:buNone/>
              <a:defRPr sz="6236">
                <a:solidFill>
                  <a:schemeClr val="tx1">
                    <a:tint val="75000"/>
                  </a:schemeClr>
                </a:solidFill>
              </a:defRPr>
            </a:lvl3pPr>
            <a:lvl4pPr marL="4752045" indent="0">
              <a:buNone/>
              <a:defRPr sz="5543">
                <a:solidFill>
                  <a:schemeClr val="tx1">
                    <a:tint val="75000"/>
                  </a:schemeClr>
                </a:solidFill>
              </a:defRPr>
            </a:lvl4pPr>
            <a:lvl5pPr marL="6336060" indent="0">
              <a:buNone/>
              <a:defRPr sz="5543">
                <a:solidFill>
                  <a:schemeClr val="tx1">
                    <a:tint val="75000"/>
                  </a:schemeClr>
                </a:solidFill>
              </a:defRPr>
            </a:lvl5pPr>
            <a:lvl6pPr marL="7920076" indent="0">
              <a:buNone/>
              <a:defRPr sz="5543">
                <a:solidFill>
                  <a:schemeClr val="tx1">
                    <a:tint val="75000"/>
                  </a:schemeClr>
                </a:solidFill>
              </a:defRPr>
            </a:lvl6pPr>
            <a:lvl7pPr marL="9504091" indent="0">
              <a:buNone/>
              <a:defRPr sz="5543">
                <a:solidFill>
                  <a:schemeClr val="tx1">
                    <a:tint val="75000"/>
                  </a:schemeClr>
                </a:solidFill>
              </a:defRPr>
            </a:lvl7pPr>
            <a:lvl8pPr marL="11088106" indent="0">
              <a:buNone/>
              <a:defRPr sz="5543">
                <a:solidFill>
                  <a:schemeClr val="tx1">
                    <a:tint val="75000"/>
                  </a:schemeClr>
                </a:solidFill>
              </a:defRPr>
            </a:lvl8pPr>
            <a:lvl9pPr marL="12672121" indent="0">
              <a:buNone/>
              <a:defRPr sz="5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73434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178010" y="11116873"/>
            <a:ext cx="13464064" cy="2649682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6038076" y="11116873"/>
            <a:ext cx="13464064" cy="2649682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141745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182137" y="2223383"/>
            <a:ext cx="27324129" cy="8071820"/>
          </a:xfrm>
        </p:spPr>
        <p:txBody>
          <a:bodyPr/>
          <a:lstStyle/>
          <a:p>
            <a:r>
              <a:rPr lang="fr-FR"/>
              <a:t>Modifiez le style du titre</a:t>
            </a:r>
            <a:endParaRPr lang="en-US" dirty="0"/>
          </a:p>
        </p:txBody>
      </p:sp>
      <p:sp>
        <p:nvSpPr>
          <p:cNvPr id="3" name="Text Placeholder 2"/>
          <p:cNvSpPr>
            <a:spLocks noGrp="1"/>
          </p:cNvSpPr>
          <p:nvPr>
            <p:ph type="body" idx="1"/>
          </p:nvPr>
        </p:nvSpPr>
        <p:spPr>
          <a:xfrm>
            <a:off x="2182140" y="10237193"/>
            <a:ext cx="13402186" cy="5017090"/>
          </a:xfrm>
        </p:spPr>
        <p:txBody>
          <a:bodyPr anchor="b"/>
          <a:lstStyle>
            <a:lvl1pPr marL="0" indent="0">
              <a:buNone/>
              <a:defRPr sz="8315" b="1"/>
            </a:lvl1pPr>
            <a:lvl2pPr marL="1584015" indent="0">
              <a:buNone/>
              <a:defRPr sz="6929" b="1"/>
            </a:lvl2pPr>
            <a:lvl3pPr marL="3168030" indent="0">
              <a:buNone/>
              <a:defRPr sz="6236" b="1"/>
            </a:lvl3pPr>
            <a:lvl4pPr marL="4752045" indent="0">
              <a:buNone/>
              <a:defRPr sz="5543" b="1"/>
            </a:lvl4pPr>
            <a:lvl5pPr marL="6336060" indent="0">
              <a:buNone/>
              <a:defRPr sz="5543" b="1"/>
            </a:lvl5pPr>
            <a:lvl6pPr marL="7920076" indent="0">
              <a:buNone/>
              <a:defRPr sz="5543" b="1"/>
            </a:lvl6pPr>
            <a:lvl7pPr marL="9504091" indent="0">
              <a:buNone/>
              <a:defRPr sz="5543" b="1"/>
            </a:lvl7pPr>
            <a:lvl8pPr marL="11088106" indent="0">
              <a:buNone/>
              <a:defRPr sz="5543" b="1"/>
            </a:lvl8pPr>
            <a:lvl9pPr marL="12672121" indent="0">
              <a:buNone/>
              <a:defRPr sz="5543" b="1"/>
            </a:lvl9pPr>
          </a:lstStyle>
          <a:p>
            <a:pPr lvl="0"/>
            <a:r>
              <a:rPr lang="fr-FR"/>
              <a:t>Modifier les styles du texte du masque</a:t>
            </a:r>
          </a:p>
        </p:txBody>
      </p:sp>
      <p:sp>
        <p:nvSpPr>
          <p:cNvPr id="4" name="Content Placeholder 3"/>
          <p:cNvSpPr>
            <a:spLocks noGrp="1"/>
          </p:cNvSpPr>
          <p:nvPr>
            <p:ph sz="half" idx="2"/>
          </p:nvPr>
        </p:nvSpPr>
        <p:spPr>
          <a:xfrm>
            <a:off x="2182140" y="15254283"/>
            <a:ext cx="13402186" cy="2243675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6038078" y="10237193"/>
            <a:ext cx="13468190" cy="5017090"/>
          </a:xfrm>
        </p:spPr>
        <p:txBody>
          <a:bodyPr anchor="b"/>
          <a:lstStyle>
            <a:lvl1pPr marL="0" indent="0">
              <a:buNone/>
              <a:defRPr sz="8315" b="1"/>
            </a:lvl1pPr>
            <a:lvl2pPr marL="1584015" indent="0">
              <a:buNone/>
              <a:defRPr sz="6929" b="1"/>
            </a:lvl2pPr>
            <a:lvl3pPr marL="3168030" indent="0">
              <a:buNone/>
              <a:defRPr sz="6236" b="1"/>
            </a:lvl3pPr>
            <a:lvl4pPr marL="4752045" indent="0">
              <a:buNone/>
              <a:defRPr sz="5543" b="1"/>
            </a:lvl4pPr>
            <a:lvl5pPr marL="6336060" indent="0">
              <a:buNone/>
              <a:defRPr sz="5543" b="1"/>
            </a:lvl5pPr>
            <a:lvl6pPr marL="7920076" indent="0">
              <a:buNone/>
              <a:defRPr sz="5543" b="1"/>
            </a:lvl6pPr>
            <a:lvl7pPr marL="9504091" indent="0">
              <a:buNone/>
              <a:defRPr sz="5543" b="1"/>
            </a:lvl7pPr>
            <a:lvl8pPr marL="11088106" indent="0">
              <a:buNone/>
              <a:defRPr sz="5543" b="1"/>
            </a:lvl8pPr>
            <a:lvl9pPr marL="12672121" indent="0">
              <a:buNone/>
              <a:defRPr sz="5543" b="1"/>
            </a:lvl9pPr>
          </a:lstStyle>
          <a:p>
            <a:pPr lvl="0"/>
            <a:r>
              <a:rPr lang="fr-FR"/>
              <a:t>Modifier les styles du texte du masque</a:t>
            </a:r>
          </a:p>
        </p:txBody>
      </p:sp>
      <p:sp>
        <p:nvSpPr>
          <p:cNvPr id="6" name="Content Placeholder 5"/>
          <p:cNvSpPr>
            <a:spLocks noGrp="1"/>
          </p:cNvSpPr>
          <p:nvPr>
            <p:ph sz="quarter" idx="4"/>
          </p:nvPr>
        </p:nvSpPr>
        <p:spPr>
          <a:xfrm>
            <a:off x="16038078" y="15254283"/>
            <a:ext cx="13468190" cy="2243675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14192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379542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288519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2137" y="2784052"/>
            <a:ext cx="10217673" cy="9744181"/>
          </a:xfrm>
        </p:spPr>
        <p:txBody>
          <a:bodyPr anchor="b"/>
          <a:lstStyle>
            <a:lvl1pPr>
              <a:defRPr sz="11087"/>
            </a:lvl1pPr>
          </a:lstStyle>
          <a:p>
            <a:r>
              <a:rPr lang="fr-FR"/>
              <a:t>Modifiez le style du titre</a:t>
            </a:r>
            <a:endParaRPr lang="en-US" dirty="0"/>
          </a:p>
        </p:txBody>
      </p:sp>
      <p:sp>
        <p:nvSpPr>
          <p:cNvPr id="3" name="Content Placeholder 2"/>
          <p:cNvSpPr>
            <a:spLocks noGrp="1"/>
          </p:cNvSpPr>
          <p:nvPr>
            <p:ph idx="1"/>
          </p:nvPr>
        </p:nvSpPr>
        <p:spPr>
          <a:xfrm>
            <a:off x="13468190" y="6012788"/>
            <a:ext cx="16038076" cy="29677217"/>
          </a:xfrm>
        </p:spPr>
        <p:txBody>
          <a:bodyPr/>
          <a:lstStyle>
            <a:lvl1pPr>
              <a:defRPr sz="11087"/>
            </a:lvl1pPr>
            <a:lvl2pPr>
              <a:defRPr sz="9701"/>
            </a:lvl2pPr>
            <a:lvl3pPr>
              <a:defRPr sz="8315"/>
            </a:lvl3pPr>
            <a:lvl4pPr>
              <a:defRPr sz="6929"/>
            </a:lvl4pPr>
            <a:lvl5pPr>
              <a:defRPr sz="6929"/>
            </a:lvl5pPr>
            <a:lvl6pPr>
              <a:defRPr sz="6929"/>
            </a:lvl6pPr>
            <a:lvl7pPr>
              <a:defRPr sz="6929"/>
            </a:lvl7pPr>
            <a:lvl8pPr>
              <a:defRPr sz="6929"/>
            </a:lvl8pPr>
            <a:lvl9pPr>
              <a:defRPr sz="6929"/>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182137" y="12528233"/>
            <a:ext cx="10217673" cy="23210100"/>
          </a:xfrm>
        </p:spPr>
        <p:txBody>
          <a:bodyPr/>
          <a:lstStyle>
            <a:lvl1pPr marL="0" indent="0">
              <a:buNone/>
              <a:defRPr sz="5543"/>
            </a:lvl1pPr>
            <a:lvl2pPr marL="1584015" indent="0">
              <a:buNone/>
              <a:defRPr sz="4850"/>
            </a:lvl2pPr>
            <a:lvl3pPr marL="3168030" indent="0">
              <a:buNone/>
              <a:defRPr sz="4158"/>
            </a:lvl3pPr>
            <a:lvl4pPr marL="4752045" indent="0">
              <a:buNone/>
              <a:defRPr sz="3465"/>
            </a:lvl4pPr>
            <a:lvl5pPr marL="6336060" indent="0">
              <a:buNone/>
              <a:defRPr sz="3465"/>
            </a:lvl5pPr>
            <a:lvl6pPr marL="7920076" indent="0">
              <a:buNone/>
              <a:defRPr sz="3465"/>
            </a:lvl6pPr>
            <a:lvl7pPr marL="9504091" indent="0">
              <a:buNone/>
              <a:defRPr sz="3465"/>
            </a:lvl7pPr>
            <a:lvl8pPr marL="11088106" indent="0">
              <a:buNone/>
              <a:defRPr sz="3465"/>
            </a:lvl8pPr>
            <a:lvl9pPr marL="12672121" indent="0">
              <a:buNone/>
              <a:defRPr sz="3465"/>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87455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2137" y="2784052"/>
            <a:ext cx="10217673" cy="9744181"/>
          </a:xfrm>
        </p:spPr>
        <p:txBody>
          <a:bodyPr anchor="b"/>
          <a:lstStyle>
            <a:lvl1pPr>
              <a:defRPr sz="11087"/>
            </a:lvl1pPr>
          </a:lstStyle>
          <a:p>
            <a:r>
              <a:rPr lang="fr-FR"/>
              <a:t>Modifiez le style du titre</a:t>
            </a:r>
            <a:endParaRPr lang="en-US" dirty="0"/>
          </a:p>
        </p:txBody>
      </p:sp>
      <p:sp>
        <p:nvSpPr>
          <p:cNvPr id="3" name="Picture Placeholder 2"/>
          <p:cNvSpPr>
            <a:spLocks noGrp="1" noChangeAspect="1"/>
          </p:cNvSpPr>
          <p:nvPr>
            <p:ph type="pic" idx="1"/>
          </p:nvPr>
        </p:nvSpPr>
        <p:spPr>
          <a:xfrm>
            <a:off x="13468190" y="6012788"/>
            <a:ext cx="16038076" cy="29677217"/>
          </a:xfrm>
        </p:spPr>
        <p:txBody>
          <a:bodyPr anchor="t"/>
          <a:lstStyle>
            <a:lvl1pPr marL="0" indent="0">
              <a:buNone/>
              <a:defRPr sz="11087"/>
            </a:lvl1pPr>
            <a:lvl2pPr marL="1584015" indent="0">
              <a:buNone/>
              <a:defRPr sz="9701"/>
            </a:lvl2pPr>
            <a:lvl3pPr marL="3168030" indent="0">
              <a:buNone/>
              <a:defRPr sz="8315"/>
            </a:lvl3pPr>
            <a:lvl4pPr marL="4752045" indent="0">
              <a:buNone/>
              <a:defRPr sz="6929"/>
            </a:lvl4pPr>
            <a:lvl5pPr marL="6336060" indent="0">
              <a:buNone/>
              <a:defRPr sz="6929"/>
            </a:lvl5pPr>
            <a:lvl6pPr marL="7920076" indent="0">
              <a:buNone/>
              <a:defRPr sz="6929"/>
            </a:lvl6pPr>
            <a:lvl7pPr marL="9504091" indent="0">
              <a:buNone/>
              <a:defRPr sz="6929"/>
            </a:lvl7pPr>
            <a:lvl8pPr marL="11088106" indent="0">
              <a:buNone/>
              <a:defRPr sz="6929"/>
            </a:lvl8pPr>
            <a:lvl9pPr marL="12672121" indent="0">
              <a:buNone/>
              <a:defRPr sz="6929"/>
            </a:lvl9pPr>
          </a:lstStyle>
          <a:p>
            <a:r>
              <a:rPr lang="fr-FR"/>
              <a:t>Cliquez sur l'icône pour ajouter une image</a:t>
            </a:r>
            <a:endParaRPr lang="en-US" dirty="0"/>
          </a:p>
        </p:txBody>
      </p:sp>
      <p:sp>
        <p:nvSpPr>
          <p:cNvPr id="4" name="Text Placeholder 3"/>
          <p:cNvSpPr>
            <a:spLocks noGrp="1"/>
          </p:cNvSpPr>
          <p:nvPr>
            <p:ph type="body" sz="half" idx="2"/>
          </p:nvPr>
        </p:nvSpPr>
        <p:spPr>
          <a:xfrm>
            <a:off x="2182137" y="12528233"/>
            <a:ext cx="10217673" cy="23210100"/>
          </a:xfrm>
        </p:spPr>
        <p:txBody>
          <a:bodyPr/>
          <a:lstStyle>
            <a:lvl1pPr marL="0" indent="0">
              <a:buNone/>
              <a:defRPr sz="5543"/>
            </a:lvl1pPr>
            <a:lvl2pPr marL="1584015" indent="0">
              <a:buNone/>
              <a:defRPr sz="4850"/>
            </a:lvl2pPr>
            <a:lvl3pPr marL="3168030" indent="0">
              <a:buNone/>
              <a:defRPr sz="4158"/>
            </a:lvl3pPr>
            <a:lvl4pPr marL="4752045" indent="0">
              <a:buNone/>
              <a:defRPr sz="3465"/>
            </a:lvl4pPr>
            <a:lvl5pPr marL="6336060" indent="0">
              <a:buNone/>
              <a:defRPr sz="3465"/>
            </a:lvl5pPr>
            <a:lvl6pPr marL="7920076" indent="0">
              <a:buNone/>
              <a:defRPr sz="3465"/>
            </a:lvl6pPr>
            <a:lvl7pPr marL="9504091" indent="0">
              <a:buNone/>
              <a:defRPr sz="3465"/>
            </a:lvl7pPr>
            <a:lvl8pPr marL="11088106" indent="0">
              <a:buNone/>
              <a:defRPr sz="3465"/>
            </a:lvl8pPr>
            <a:lvl9pPr marL="12672121" indent="0">
              <a:buNone/>
              <a:defRPr sz="3465"/>
            </a:lvl9pPr>
          </a:lstStyle>
          <a:p>
            <a:pPr lvl="0"/>
            <a:r>
              <a:rPr lang="fr-FR"/>
              <a:t>Modifier les styles du texte du masque</a:t>
            </a:r>
          </a:p>
        </p:txBody>
      </p:sp>
      <p:sp>
        <p:nvSpPr>
          <p:cNvPr id="5" name="Date Placeholder 4"/>
          <p:cNvSpPr>
            <a:spLocks noGrp="1"/>
          </p:cNvSpPr>
          <p:nvPr>
            <p:ph type="dt" sz="half" idx="10"/>
          </p:nvPr>
        </p:nvSpPr>
        <p:spPr/>
        <p:txBody>
          <a:bodyPr/>
          <a:lstStyle/>
          <a:p>
            <a:fld id="{12CF54A7-DE3C-40B8-9288-483BD208D488}" type="datetimeFigureOut">
              <a:rPr lang="fr-FR" smtClean="0"/>
              <a:pPr/>
              <a:t>17/04/2018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331179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8011" y="2223383"/>
            <a:ext cx="27324129" cy="807182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178011" y="11116873"/>
            <a:ext cx="27324129" cy="2649682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178010" y="38706061"/>
            <a:ext cx="7128034" cy="2223375"/>
          </a:xfrm>
          <a:prstGeom prst="rect">
            <a:avLst/>
          </a:prstGeom>
        </p:spPr>
        <p:txBody>
          <a:bodyPr vert="horz" lIns="91440" tIns="45720" rIns="91440" bIns="45720" rtlCol="0" anchor="ctr"/>
          <a:lstStyle>
            <a:lvl1pPr algn="l">
              <a:defRPr sz="4158">
                <a:solidFill>
                  <a:schemeClr val="tx1">
                    <a:tint val="75000"/>
                  </a:schemeClr>
                </a:solidFill>
              </a:defRPr>
            </a:lvl1pPr>
          </a:lstStyle>
          <a:p>
            <a:fld id="{12CF54A7-DE3C-40B8-9288-483BD208D488}" type="datetimeFigureOut">
              <a:rPr lang="fr-FR" smtClean="0"/>
              <a:pPr/>
              <a:t>17/04/2018</a:t>
            </a:fld>
            <a:endParaRPr lang="fr-FR"/>
          </a:p>
        </p:txBody>
      </p:sp>
      <p:sp>
        <p:nvSpPr>
          <p:cNvPr id="5" name="Footer Placeholder 4"/>
          <p:cNvSpPr>
            <a:spLocks noGrp="1"/>
          </p:cNvSpPr>
          <p:nvPr>
            <p:ph type="ftr" sz="quarter" idx="3"/>
          </p:nvPr>
        </p:nvSpPr>
        <p:spPr>
          <a:xfrm>
            <a:off x="10494050" y="38706061"/>
            <a:ext cx="10692051" cy="2223375"/>
          </a:xfrm>
          <a:prstGeom prst="rect">
            <a:avLst/>
          </a:prstGeom>
        </p:spPr>
        <p:txBody>
          <a:bodyPr vert="horz" lIns="91440" tIns="45720" rIns="91440" bIns="45720" rtlCol="0" anchor="ctr"/>
          <a:lstStyle>
            <a:lvl1pPr algn="ctr">
              <a:defRPr sz="4158">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2374106" y="38706061"/>
            <a:ext cx="7128034" cy="2223375"/>
          </a:xfrm>
          <a:prstGeom prst="rect">
            <a:avLst/>
          </a:prstGeom>
        </p:spPr>
        <p:txBody>
          <a:bodyPr vert="horz" lIns="91440" tIns="45720" rIns="91440" bIns="45720" rtlCol="0" anchor="ctr"/>
          <a:lstStyle>
            <a:lvl1pPr algn="r">
              <a:defRPr sz="4158">
                <a:solidFill>
                  <a:schemeClr val="tx1">
                    <a:tint val="75000"/>
                  </a:schemeClr>
                </a:solidFill>
              </a:defRPr>
            </a:lvl1pPr>
          </a:lstStyle>
          <a:p>
            <a:fld id="{DE450D0C-8549-4B83-A1F0-CCF4823A7954}" type="slidenum">
              <a:rPr lang="fr-FR" smtClean="0"/>
              <a:pPr/>
              <a:t>‹N°›</a:t>
            </a:fld>
            <a:endParaRPr lang="fr-FR"/>
          </a:p>
        </p:txBody>
      </p:sp>
    </p:spTree>
    <p:extLst>
      <p:ext uri="{BB962C8B-B14F-4D97-AF65-F5344CB8AC3E}">
        <p14:creationId xmlns:p14="http://schemas.microsoft.com/office/powerpoint/2010/main" xmlns="" val="1658914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168030" rtl="0" eaLnBrk="1" latinLnBrk="0" hangingPunct="1">
        <a:lnSpc>
          <a:spcPct val="90000"/>
        </a:lnSpc>
        <a:spcBef>
          <a:spcPct val="0"/>
        </a:spcBef>
        <a:buNone/>
        <a:defRPr sz="15244" kern="1200">
          <a:solidFill>
            <a:schemeClr val="tx1"/>
          </a:solidFill>
          <a:latin typeface="+mj-lt"/>
          <a:ea typeface="+mj-ea"/>
          <a:cs typeface="+mj-cs"/>
        </a:defRPr>
      </a:lvl1pPr>
    </p:titleStyle>
    <p:bodyStyle>
      <a:lvl1pPr marL="792008" indent="-792008" algn="l" defTabSz="3168030" rtl="0" eaLnBrk="1" latinLnBrk="0" hangingPunct="1">
        <a:lnSpc>
          <a:spcPct val="90000"/>
        </a:lnSpc>
        <a:spcBef>
          <a:spcPts val="3465"/>
        </a:spcBef>
        <a:buFont typeface="Arial" panose="020B0604020202020204" pitchFamily="34" charset="0"/>
        <a:buChar char="•"/>
        <a:defRPr sz="9701" kern="1200">
          <a:solidFill>
            <a:schemeClr val="tx1"/>
          </a:solidFill>
          <a:latin typeface="+mn-lt"/>
          <a:ea typeface="+mn-ea"/>
          <a:cs typeface="+mn-cs"/>
        </a:defRPr>
      </a:lvl1pPr>
      <a:lvl2pPr marL="2376023" indent="-792008" algn="l" defTabSz="3168030"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60038" indent="-792008" algn="l" defTabSz="3168030"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405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8068"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1208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6098"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8011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64129"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8030" rtl="0" eaLnBrk="1" latinLnBrk="0" hangingPunct="1">
        <a:defRPr sz="6236" kern="1200">
          <a:solidFill>
            <a:schemeClr val="tx1"/>
          </a:solidFill>
          <a:latin typeface="+mn-lt"/>
          <a:ea typeface="+mn-ea"/>
          <a:cs typeface="+mn-cs"/>
        </a:defRPr>
      </a:lvl1pPr>
      <a:lvl2pPr marL="1584015" algn="l" defTabSz="3168030" rtl="0" eaLnBrk="1" latinLnBrk="0" hangingPunct="1">
        <a:defRPr sz="6236" kern="1200">
          <a:solidFill>
            <a:schemeClr val="tx1"/>
          </a:solidFill>
          <a:latin typeface="+mn-lt"/>
          <a:ea typeface="+mn-ea"/>
          <a:cs typeface="+mn-cs"/>
        </a:defRPr>
      </a:lvl2pPr>
      <a:lvl3pPr marL="3168030" algn="l" defTabSz="3168030" rtl="0" eaLnBrk="1" latinLnBrk="0" hangingPunct="1">
        <a:defRPr sz="6236" kern="1200">
          <a:solidFill>
            <a:schemeClr val="tx1"/>
          </a:solidFill>
          <a:latin typeface="+mn-lt"/>
          <a:ea typeface="+mn-ea"/>
          <a:cs typeface="+mn-cs"/>
        </a:defRPr>
      </a:lvl3pPr>
      <a:lvl4pPr marL="4752045" algn="l" defTabSz="3168030" rtl="0" eaLnBrk="1" latinLnBrk="0" hangingPunct="1">
        <a:defRPr sz="6236" kern="1200">
          <a:solidFill>
            <a:schemeClr val="tx1"/>
          </a:solidFill>
          <a:latin typeface="+mn-lt"/>
          <a:ea typeface="+mn-ea"/>
          <a:cs typeface="+mn-cs"/>
        </a:defRPr>
      </a:lvl4pPr>
      <a:lvl5pPr marL="6336060" algn="l" defTabSz="3168030" rtl="0" eaLnBrk="1" latinLnBrk="0" hangingPunct="1">
        <a:defRPr sz="6236" kern="1200">
          <a:solidFill>
            <a:schemeClr val="tx1"/>
          </a:solidFill>
          <a:latin typeface="+mn-lt"/>
          <a:ea typeface="+mn-ea"/>
          <a:cs typeface="+mn-cs"/>
        </a:defRPr>
      </a:lvl5pPr>
      <a:lvl6pPr marL="7920076" algn="l" defTabSz="3168030" rtl="0" eaLnBrk="1" latinLnBrk="0" hangingPunct="1">
        <a:defRPr sz="6236" kern="1200">
          <a:solidFill>
            <a:schemeClr val="tx1"/>
          </a:solidFill>
          <a:latin typeface="+mn-lt"/>
          <a:ea typeface="+mn-ea"/>
          <a:cs typeface="+mn-cs"/>
        </a:defRPr>
      </a:lvl6pPr>
      <a:lvl7pPr marL="9504091" algn="l" defTabSz="3168030" rtl="0" eaLnBrk="1" latinLnBrk="0" hangingPunct="1">
        <a:defRPr sz="6236" kern="1200">
          <a:solidFill>
            <a:schemeClr val="tx1"/>
          </a:solidFill>
          <a:latin typeface="+mn-lt"/>
          <a:ea typeface="+mn-ea"/>
          <a:cs typeface="+mn-cs"/>
        </a:defRPr>
      </a:lvl7pPr>
      <a:lvl8pPr marL="11088106" algn="l" defTabSz="3168030" rtl="0" eaLnBrk="1" latinLnBrk="0" hangingPunct="1">
        <a:defRPr sz="6236" kern="1200">
          <a:solidFill>
            <a:schemeClr val="tx1"/>
          </a:solidFill>
          <a:latin typeface="+mn-lt"/>
          <a:ea typeface="+mn-ea"/>
          <a:cs typeface="+mn-cs"/>
        </a:defRPr>
      </a:lvl8pPr>
      <a:lvl9pPr marL="12672121" algn="l" defTabSz="3168030" rtl="0" eaLnBrk="1" latinLnBrk="0" hangingPunct="1">
        <a:defRPr sz="62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1" y="3382434"/>
            <a:ext cx="31680150" cy="3488942"/>
          </a:xfrm>
          <a:prstGeom prst="rect">
            <a:avLst/>
          </a:prstGeom>
          <a:noFill/>
          <a:ln w="9525">
            <a:noFill/>
            <a:miter lim="800000"/>
            <a:headEnd/>
            <a:tailEnd/>
          </a:ln>
        </p:spPr>
        <p:txBody>
          <a:bodyPr lIns="570626" tIns="1141252" rIns="570626" bIns="570626" anchor="ctr" anchorCtr="1"/>
          <a:lstStyle/>
          <a:p>
            <a:pPr algn="ctr" defTabSz="5476813"/>
            <a:r>
              <a:rPr lang="en-US" sz="8800" dirty="0">
                <a:solidFill>
                  <a:schemeClr val="accent6">
                    <a:lumMod val="50000"/>
                  </a:schemeClr>
                </a:solidFill>
                <a:effectLst>
                  <a:outerShdw blurRad="38100" dist="38100" dir="2700000" algn="tl">
                    <a:srgbClr val="000000">
                      <a:alpha val="43137"/>
                    </a:srgbClr>
                  </a:outerShdw>
                </a:effectLst>
                <a:latin typeface="Impact" pitchFamily="34" charset="0"/>
              </a:rPr>
              <a:t>Replace this text with your title</a:t>
            </a:r>
          </a:p>
          <a:p>
            <a:pPr algn="ctr" defTabSz="5476813"/>
            <a:r>
              <a:rPr lang="en-US" sz="4800" i="1" dirty="0">
                <a:solidFill>
                  <a:srgbClr val="002060"/>
                </a:solidFill>
                <a:latin typeface="Arial" panose="020B0604020202020204" pitchFamily="34" charset="0"/>
                <a:cs typeface="Arial" panose="020B0604020202020204" pitchFamily="34" charset="0"/>
              </a:rPr>
              <a:t>Author one, Author two, Author three and Author four</a:t>
            </a:r>
            <a:endParaRPr lang="fr-FR" sz="4400" i="1" dirty="0">
              <a:solidFill>
                <a:srgbClr val="002060"/>
              </a:solidFill>
              <a:latin typeface="Arial" panose="020B0604020202020204" pitchFamily="34" charset="0"/>
              <a:cs typeface="Arial" panose="020B0604020202020204" pitchFamily="34" charset="0"/>
            </a:endParaRPr>
          </a:p>
        </p:txBody>
      </p:sp>
      <p:sp>
        <p:nvSpPr>
          <p:cNvPr id="1034" name="Text Box 22"/>
          <p:cNvSpPr txBox="1">
            <a:spLocks noChangeArrowheads="1"/>
          </p:cNvSpPr>
          <p:nvPr/>
        </p:nvSpPr>
        <p:spPr bwMode="auto">
          <a:xfrm>
            <a:off x="16194504" y="26185091"/>
            <a:ext cx="14428948" cy="5509637"/>
          </a:xfrm>
          <a:prstGeom prst="rect">
            <a:avLst/>
          </a:prstGeom>
          <a:solidFill>
            <a:schemeClr val="bg1"/>
          </a:solidFill>
          <a:ln>
            <a:headEnd/>
            <a:tailEnd/>
          </a:ln>
        </p:spPr>
        <p:style>
          <a:lnRef idx="0">
            <a:schemeClr val="accent5"/>
          </a:lnRef>
          <a:fillRef idx="3">
            <a:schemeClr val="accent5"/>
          </a:fillRef>
          <a:effectRef idx="3">
            <a:schemeClr val="accent5"/>
          </a:effectRef>
          <a:fontRef idx="minor">
            <a:schemeClr val="lt1"/>
          </a:fontRef>
        </p:style>
        <p:txBody>
          <a:bodyPr lIns="285311" tIns="285311" rIns="285311" bIns="285311"/>
          <a:lstStyle/>
          <a:p>
            <a:pPr algn="just">
              <a:defRPr/>
            </a:pPr>
            <a:r>
              <a:rPr lang="en-US" sz="3200" dirty="0">
                <a:solidFill>
                  <a:schemeClr val="tx1"/>
                </a:solidFill>
                <a:latin typeface="Arial" panose="020B0604020202020204" pitchFamily="34" charset="0"/>
                <a:cs typeface="Arial" panose="020B0604020202020204" pitchFamily="34" charset="0"/>
              </a:rPr>
              <a:t>Click here to insert your Conclusions text. Type it in or copy and paste from your Word document or other source. </a:t>
            </a: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r>
              <a:rPr lang="en-US" sz="3200" dirty="0">
                <a:solidFill>
                  <a:schemeClr val="tx1"/>
                </a:solidFill>
                <a:latin typeface="Arial" panose="020B0604020202020204" pitchFamily="34" charset="0"/>
                <a:cs typeface="Arial" panose="020B0604020202020204" pitchFamily="34" charset="0"/>
              </a:rPr>
              <a:t>This text is in Arial 32pt and is easily readable up to 6 feet away. Try to stay between 28pt – 40pt for best viewing.</a:t>
            </a:r>
          </a:p>
        </p:txBody>
      </p:sp>
      <p:sp>
        <p:nvSpPr>
          <p:cNvPr id="1043" name="Text Box 23"/>
          <p:cNvSpPr txBox="1">
            <a:spLocks noChangeArrowheads="1"/>
          </p:cNvSpPr>
          <p:nvPr/>
        </p:nvSpPr>
        <p:spPr bwMode="auto">
          <a:xfrm>
            <a:off x="734402" y="13788188"/>
            <a:ext cx="15327754" cy="1728826"/>
          </a:xfrm>
          <a:prstGeom prst="rect">
            <a:avLst/>
          </a:prstGeom>
          <a:noFill/>
          <a:ln w="9525">
            <a:noFill/>
            <a:prstDash val="sysDot"/>
            <a:miter lim="800000"/>
            <a:headEnd/>
            <a:tailEnd/>
          </a:ln>
        </p:spPr>
        <p:txBody>
          <a:bodyPr wrap="none" lIns="285311" tIns="285311" rIns="285311" bIns="285311" anchor="ctr" anchorCtr="1"/>
          <a:lstStyle/>
          <a:p>
            <a:pPr defTabSz="5476813"/>
            <a:endParaRPr lang="en-US" sz="5400" dirty="0">
              <a:solidFill>
                <a:srgbClr val="0070C0"/>
              </a:solidFill>
              <a:latin typeface="Impact" pitchFamily="34" charset="0"/>
            </a:endParaRPr>
          </a:p>
          <a:p>
            <a:pPr defTabSz="5476813"/>
            <a:r>
              <a:rPr lang="en-US" sz="5400" dirty="0">
                <a:solidFill>
                  <a:srgbClr val="0070C0"/>
                </a:solidFill>
                <a:latin typeface="Impact" pitchFamily="34" charset="0"/>
              </a:rPr>
              <a:t>Introduction</a:t>
            </a:r>
          </a:p>
        </p:txBody>
      </p:sp>
      <p:sp>
        <p:nvSpPr>
          <p:cNvPr id="1048" name="Text Box 27"/>
          <p:cNvSpPr txBox="1">
            <a:spLocks noChangeArrowheads="1"/>
          </p:cNvSpPr>
          <p:nvPr/>
        </p:nvSpPr>
        <p:spPr bwMode="auto">
          <a:xfrm>
            <a:off x="16277630" y="24212869"/>
            <a:ext cx="14428947" cy="1728826"/>
          </a:xfrm>
          <a:prstGeom prst="rect">
            <a:avLst/>
          </a:prstGeom>
          <a:noFill/>
          <a:ln w="9525">
            <a:noFill/>
            <a:prstDash val="sysDot"/>
            <a:miter lim="800000"/>
            <a:headEnd/>
            <a:tailEnd/>
          </a:ln>
        </p:spPr>
        <p:txBody>
          <a:bodyPr wrap="none" lIns="285311" tIns="285311" rIns="285311" bIns="285311" anchor="ctr" anchorCtr="1"/>
          <a:lstStyle/>
          <a:p>
            <a:pPr defTabSz="5476813"/>
            <a:r>
              <a:rPr lang="en-US" sz="5400" dirty="0">
                <a:solidFill>
                  <a:srgbClr val="0070C0"/>
                </a:solidFill>
                <a:latin typeface="Impact" pitchFamily="34" charset="0"/>
              </a:rPr>
              <a:t>Conclusion</a:t>
            </a:r>
          </a:p>
        </p:txBody>
      </p:sp>
      <p:sp>
        <p:nvSpPr>
          <p:cNvPr id="1050" name="Text Box 29"/>
          <p:cNvSpPr txBox="1">
            <a:spLocks noChangeArrowheads="1"/>
          </p:cNvSpPr>
          <p:nvPr/>
        </p:nvSpPr>
        <p:spPr bwMode="auto">
          <a:xfrm>
            <a:off x="16194503" y="6384869"/>
            <a:ext cx="14428948" cy="1728826"/>
          </a:xfrm>
          <a:prstGeom prst="rect">
            <a:avLst/>
          </a:prstGeom>
          <a:noFill/>
          <a:ln w="9525">
            <a:noFill/>
            <a:prstDash val="sysDot"/>
            <a:miter lim="800000"/>
            <a:headEnd/>
            <a:tailEnd/>
          </a:ln>
        </p:spPr>
        <p:txBody>
          <a:bodyPr wrap="none" lIns="285311" tIns="285311" rIns="285311" bIns="285311" anchor="ctr" anchorCtr="1"/>
          <a:lstStyle/>
          <a:p>
            <a:pPr defTabSz="5476813"/>
            <a:endParaRPr lang="en-US" sz="5400" dirty="0">
              <a:solidFill>
                <a:srgbClr val="0070C0"/>
              </a:solidFill>
              <a:latin typeface="Impact" pitchFamily="34" charset="0"/>
            </a:endParaRPr>
          </a:p>
          <a:p>
            <a:pPr defTabSz="5476813"/>
            <a:r>
              <a:rPr lang="en-US" sz="5400" dirty="0">
                <a:solidFill>
                  <a:srgbClr val="0070C0"/>
                </a:solidFill>
                <a:latin typeface="Impact" pitchFamily="34" charset="0"/>
              </a:rPr>
              <a:t>Results and discussion</a:t>
            </a:r>
          </a:p>
        </p:txBody>
      </p:sp>
      <p:sp>
        <p:nvSpPr>
          <p:cNvPr id="67" name="Rectangle 66"/>
          <p:cNvSpPr/>
          <p:nvPr/>
        </p:nvSpPr>
        <p:spPr>
          <a:xfrm>
            <a:off x="171450" y="129314"/>
            <a:ext cx="31375350" cy="3685445"/>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wrap="square" lIns="114126" tIns="57061" rIns="114126" bIns="57061">
            <a:spAutoFit/>
          </a:bodyPr>
          <a:lstStyle/>
          <a:p>
            <a:pPr algn="ctr">
              <a:defRPr/>
            </a:pPr>
            <a:r>
              <a:rPr lang="fr-FR" sz="6600" b="1" i="1" dirty="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6600" b="1" i="1" dirty="0">
                <a:solidFill>
                  <a:schemeClr val="accent1"/>
                </a:solidFill>
                <a:effectLst>
                  <a:outerShdw blurRad="38100" dist="38100" dir="2700000" algn="tl">
                    <a:srgbClr val="000000">
                      <a:alpha val="43137"/>
                    </a:srgbClr>
                  </a:outerShdw>
                </a:effectLst>
                <a:latin typeface="Arial" pitchFamily="34" charset="0"/>
                <a:cs typeface="Arial" pitchFamily="34" charset="0"/>
              </a:rPr>
              <a:t>The First International </a:t>
            </a:r>
            <a:r>
              <a:rPr lang="en-PH" sz="6600" b="1" i="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Congress</a:t>
            </a:r>
            <a:endParaRPr lang="fr-FR" sz="7200" b="1" i="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n-CA" sz="8000" b="1" spc="187" dirty="0">
                <a:ln w="11430">
                  <a:solidFill>
                    <a:srgbClr val="00B050"/>
                  </a:solidFill>
                </a:ln>
                <a:solidFill>
                  <a:schemeClr val="accent6">
                    <a:lumMod val="75000"/>
                  </a:schemeClr>
                </a:solidFill>
                <a:latin typeface="Arial" pitchFamily="34" charset="0"/>
                <a:cs typeface="Arial" pitchFamily="34" charset="0"/>
              </a:rPr>
              <a:t>Energy Security &amp; Environment: ESE’2018</a:t>
            </a:r>
          </a:p>
          <a:p>
            <a:pPr algn="ctr">
              <a:defRPr/>
            </a:pPr>
            <a:r>
              <a:rPr lang="en-PH" sz="4000" b="1" i="1" dirty="0">
                <a:solidFill>
                  <a:srgbClr val="002060"/>
                </a:solidFill>
                <a:latin typeface="Arial" pitchFamily="34" charset="0"/>
                <a:cs typeface="Arial" pitchFamily="34" charset="0"/>
              </a:rPr>
              <a:t>From 02 to 04 May </a:t>
            </a:r>
            <a:r>
              <a:rPr lang="fr-FR" sz="4000" b="1" i="1" dirty="0">
                <a:solidFill>
                  <a:srgbClr val="002060"/>
                </a:solidFill>
                <a:latin typeface="Arial" pitchFamily="34" charset="0"/>
                <a:cs typeface="Arial" pitchFamily="34" charset="0"/>
              </a:rPr>
              <a:t>2018, Palm Azur </a:t>
            </a:r>
            <a:r>
              <a:rPr lang="fr-FR" sz="4000" b="1" i="1" dirty="0" err="1">
                <a:solidFill>
                  <a:srgbClr val="002060"/>
                </a:solidFill>
                <a:latin typeface="Arial" pitchFamily="34" charset="0"/>
                <a:cs typeface="Arial" pitchFamily="34" charset="0"/>
              </a:rPr>
              <a:t>Hotel</a:t>
            </a:r>
            <a:r>
              <a:rPr lang="fr-FR" sz="4000" b="1" i="1" dirty="0">
                <a:solidFill>
                  <a:srgbClr val="002060"/>
                </a:solidFill>
                <a:latin typeface="Arial" pitchFamily="34" charset="0"/>
                <a:cs typeface="Arial" pitchFamily="34" charset="0"/>
              </a:rPr>
              <a:t>****, </a:t>
            </a:r>
            <a:r>
              <a:rPr lang="fr-FR" sz="4000" b="1" i="1" dirty="0" err="1">
                <a:solidFill>
                  <a:srgbClr val="002060"/>
                </a:solidFill>
                <a:latin typeface="Arial" pitchFamily="34" charset="0"/>
                <a:cs typeface="Arial" pitchFamily="34" charset="0"/>
              </a:rPr>
              <a:t>Djerba,Tunisia</a:t>
            </a:r>
            <a:endParaRPr lang="fr-FR" sz="4000" b="1" i="1" dirty="0">
              <a:solidFill>
                <a:srgbClr val="002060"/>
              </a:solidFill>
              <a:latin typeface="Arial" pitchFamily="34" charset="0"/>
              <a:cs typeface="Arial" pitchFamily="34" charset="0"/>
            </a:endParaRPr>
          </a:p>
          <a:p>
            <a:pPr algn="ctr">
              <a:defRPr/>
            </a:pPr>
            <a:endParaRPr lang="fr-FR" sz="4000" b="1" i="1" dirty="0">
              <a:solidFill>
                <a:srgbClr val="0070C0"/>
              </a:solidFill>
              <a:latin typeface="Arial" pitchFamily="34" charset="0"/>
              <a:cs typeface="Arial" pitchFamily="34" charset="0"/>
            </a:endParaRPr>
          </a:p>
        </p:txBody>
      </p:sp>
      <p:pic>
        <p:nvPicPr>
          <p:cNvPr id="68" name="Image 67"/>
          <p:cNvPicPr/>
          <p:nvPr/>
        </p:nvPicPr>
        <p:blipFill>
          <a:blip r:embed="rId2" cstate="print"/>
          <a:srcRect/>
          <a:stretch>
            <a:fillRect/>
          </a:stretch>
        </p:blipFill>
        <p:spPr bwMode="auto">
          <a:xfrm>
            <a:off x="734402" y="205514"/>
            <a:ext cx="3638819" cy="3482074"/>
          </a:xfrm>
          <a:prstGeom prst="roundRect">
            <a:avLst/>
          </a:prstGeom>
          <a:noFill/>
          <a:ln w="9525">
            <a:noFill/>
            <a:miter lim="800000"/>
            <a:headEnd/>
            <a:tailEnd/>
          </a:ln>
          <a:scene3d>
            <a:camera prst="obliqueTopRight"/>
            <a:lightRig rig="threePt" dir="t"/>
          </a:scene3d>
        </p:spPr>
      </p:pic>
      <p:pic>
        <p:nvPicPr>
          <p:cNvPr id="69" name="Picture 2" descr="C:\Users\SONIA\Downloads\3.PNG"/>
          <p:cNvPicPr>
            <a:picLocks noChangeAspect="1" noChangeArrowheads="1"/>
          </p:cNvPicPr>
          <p:nvPr/>
        </p:nvPicPr>
        <p:blipFill>
          <a:blip r:embed="rId3" cstate="print"/>
          <a:srcRect/>
          <a:stretch>
            <a:fillRect/>
          </a:stretch>
        </p:blipFill>
        <p:spPr bwMode="auto">
          <a:xfrm>
            <a:off x="29730307" y="325816"/>
            <a:ext cx="1626267" cy="1622739"/>
          </a:xfrm>
          <a:prstGeom prst="roundRect">
            <a:avLst/>
          </a:prstGeom>
          <a:ln>
            <a:noFill/>
          </a:ln>
          <a:effectLst>
            <a:outerShdw blurRad="292100" dist="139700" dir="2700000" algn="tl" rotWithShape="0">
              <a:srgbClr val="333333">
                <a:alpha val="65000"/>
              </a:srgbClr>
            </a:outerShdw>
          </a:effectLst>
        </p:spPr>
      </p:pic>
      <p:pic>
        <p:nvPicPr>
          <p:cNvPr id="70" name="Picture 4" descr="Résultat de recherche d'images pour &quot;iset gabes logo&quot;"/>
          <p:cNvPicPr>
            <a:picLocks noChangeAspect="1" noChangeArrowheads="1"/>
          </p:cNvPicPr>
          <p:nvPr/>
        </p:nvPicPr>
        <p:blipFill>
          <a:blip r:embed="rId4" cstate="print"/>
          <a:srcRect/>
          <a:stretch>
            <a:fillRect/>
          </a:stretch>
        </p:blipFill>
        <p:spPr bwMode="auto">
          <a:xfrm>
            <a:off x="27821763" y="316352"/>
            <a:ext cx="1629118" cy="1632204"/>
          </a:xfrm>
          <a:prstGeom prst="roundRect">
            <a:avLst/>
          </a:prstGeom>
          <a:ln>
            <a:noFill/>
          </a:ln>
          <a:effectLst>
            <a:outerShdw blurRad="292100" dist="139700" dir="2700000" algn="tl" rotWithShape="0">
              <a:srgbClr val="333333">
                <a:alpha val="65000"/>
              </a:srgbClr>
            </a:outerShdw>
          </a:effectLst>
        </p:spPr>
      </p:pic>
      <p:pic>
        <p:nvPicPr>
          <p:cNvPr id="72" name="Image 71" descr="ieeee.jpg"/>
          <p:cNvPicPr>
            <a:picLocks noChangeAspect="1"/>
          </p:cNvPicPr>
          <p:nvPr/>
        </p:nvPicPr>
        <p:blipFill>
          <a:blip r:embed="rId5" cstate="print"/>
          <a:stretch>
            <a:fillRect/>
          </a:stretch>
        </p:blipFill>
        <p:spPr>
          <a:xfrm>
            <a:off x="29730307" y="2442623"/>
            <a:ext cx="1670418" cy="1025273"/>
          </a:xfrm>
          <a:prstGeom prst="roundRect">
            <a:avLst/>
          </a:prstGeom>
        </p:spPr>
      </p:pic>
      <p:pic>
        <p:nvPicPr>
          <p:cNvPr id="73" name="Picture 10" descr="Aucun texte alternatif disponible."/>
          <p:cNvPicPr>
            <a:picLocks noChangeAspect="1" noChangeArrowheads="1"/>
          </p:cNvPicPr>
          <p:nvPr/>
        </p:nvPicPr>
        <p:blipFill>
          <a:blip r:embed="rId6" cstate="print"/>
          <a:srcRect/>
          <a:stretch>
            <a:fillRect/>
          </a:stretch>
        </p:blipFill>
        <p:spPr bwMode="auto">
          <a:xfrm>
            <a:off x="27821763" y="2099131"/>
            <a:ext cx="1685282" cy="1512257"/>
          </a:xfrm>
          <a:prstGeom prst="roundRect">
            <a:avLst/>
          </a:prstGeom>
          <a:ln>
            <a:noFill/>
          </a:ln>
          <a:effectLst>
            <a:outerShdw blurRad="292100" dist="139700" dir="2700000" algn="tl" rotWithShape="0">
              <a:srgbClr val="333333">
                <a:alpha val="65000"/>
              </a:srgbClr>
            </a:outerShdw>
          </a:effectLst>
        </p:spPr>
      </p:pic>
      <p:sp>
        <p:nvSpPr>
          <p:cNvPr id="1113" name="AutoShape 124" descr="Résultat de recherche d'images pour &quot;courbes&quot;"/>
          <p:cNvSpPr>
            <a:spLocks noChangeAspect="1" noChangeArrowheads="1"/>
          </p:cNvSpPr>
          <p:nvPr/>
        </p:nvSpPr>
        <p:spPr bwMode="auto">
          <a:xfrm>
            <a:off x="-11152720" y="-52232"/>
            <a:ext cx="377535" cy="383726"/>
          </a:xfrm>
          <a:prstGeom prst="rect">
            <a:avLst/>
          </a:prstGeom>
          <a:noFill/>
          <a:ln w="9525">
            <a:noFill/>
            <a:miter lim="800000"/>
            <a:headEnd/>
            <a:tailEnd/>
          </a:ln>
        </p:spPr>
        <p:txBody>
          <a:bodyPr lIns="114126" tIns="57061" rIns="114126" bIns="57061"/>
          <a:lstStyle/>
          <a:p>
            <a:endParaRPr lang="fr-FR" sz="4028"/>
          </a:p>
        </p:txBody>
      </p:sp>
      <p:sp>
        <p:nvSpPr>
          <p:cNvPr id="1114" name="AutoShape 126" descr="Résultat de recherche d'images pour &quot;courbes&quot;"/>
          <p:cNvSpPr>
            <a:spLocks noChangeAspect="1" noChangeArrowheads="1"/>
          </p:cNvSpPr>
          <p:nvPr/>
        </p:nvSpPr>
        <p:spPr bwMode="auto">
          <a:xfrm>
            <a:off x="-11152720" y="-52232"/>
            <a:ext cx="377535" cy="383726"/>
          </a:xfrm>
          <a:prstGeom prst="rect">
            <a:avLst/>
          </a:prstGeom>
          <a:noFill/>
          <a:ln w="9525">
            <a:noFill/>
            <a:miter lim="800000"/>
            <a:headEnd/>
            <a:tailEnd/>
          </a:ln>
        </p:spPr>
        <p:txBody>
          <a:bodyPr lIns="114126" tIns="57061" rIns="114126" bIns="57061"/>
          <a:lstStyle/>
          <a:p>
            <a:endParaRPr lang="fr-FR" sz="4028"/>
          </a:p>
        </p:txBody>
      </p:sp>
      <p:sp>
        <p:nvSpPr>
          <p:cNvPr id="48" name="Text Box 18"/>
          <p:cNvSpPr txBox="1">
            <a:spLocks noChangeArrowheads="1"/>
          </p:cNvSpPr>
          <p:nvPr/>
        </p:nvSpPr>
        <p:spPr bwMode="auto">
          <a:xfrm>
            <a:off x="620359" y="15997989"/>
            <a:ext cx="15309451" cy="8240538"/>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wrap="square" lIns="114126" tIns="57061" rIns="114126" bIns="57061">
            <a:spAutoFit/>
          </a:bodyPr>
          <a:lstStyle/>
          <a:p>
            <a:pPr algn="just">
              <a:lnSpc>
                <a:spcPct val="150000"/>
              </a:lnSpc>
              <a:defRPr/>
            </a:pPr>
            <a:r>
              <a:rPr lang="en-US" sz="3200" dirty="0">
                <a:latin typeface="Arial" pitchFamily="34" charset="0"/>
                <a:cs typeface="Arial" pitchFamily="34" charset="0"/>
              </a:rPr>
              <a:t>Click here to insert your Introduction text. Type it in or copy and paste from your Word document or other source. Click once on the dashed border to highlight then drag the bottom edge up to fit. </a:t>
            </a:r>
          </a:p>
          <a:p>
            <a:pPr algn="just">
              <a:lnSpc>
                <a:spcPct val="150000"/>
              </a:lnSpc>
              <a:defRPr/>
            </a:pPr>
            <a:endParaRPr lang="en-US" sz="3200" dirty="0">
              <a:latin typeface="Arial" pitchFamily="34" charset="0"/>
              <a:cs typeface="Arial" pitchFamily="34" charset="0"/>
            </a:endParaRPr>
          </a:p>
          <a:p>
            <a:pPr algn="just">
              <a:lnSpc>
                <a:spcPct val="150000"/>
              </a:lnSpc>
              <a:defRPr/>
            </a:pPr>
            <a:endParaRPr lang="en-US" sz="3200" dirty="0">
              <a:latin typeface="Arial" pitchFamily="34" charset="0"/>
              <a:cs typeface="Arial" pitchFamily="34" charset="0"/>
            </a:endParaRPr>
          </a:p>
          <a:p>
            <a:pPr algn="just">
              <a:lnSpc>
                <a:spcPct val="150000"/>
              </a:lnSpc>
              <a:defRPr/>
            </a:pPr>
            <a:r>
              <a:rPr lang="en-US" sz="3200" dirty="0">
                <a:latin typeface="Arial" pitchFamily="34" charset="0"/>
                <a:cs typeface="Arial" pitchFamily="34" charset="0"/>
              </a:rPr>
              <a:t>Please do not change the background color of this text box. </a:t>
            </a:r>
          </a:p>
          <a:p>
            <a:pPr algn="just">
              <a:lnSpc>
                <a:spcPct val="150000"/>
              </a:lnSpc>
              <a:defRPr/>
            </a:pPr>
            <a:endParaRPr lang="en-US" sz="3200" dirty="0">
              <a:latin typeface="Arial" pitchFamily="34" charset="0"/>
              <a:cs typeface="Arial" pitchFamily="34" charset="0"/>
            </a:endParaRPr>
          </a:p>
          <a:p>
            <a:pPr algn="just">
              <a:lnSpc>
                <a:spcPct val="150000"/>
              </a:lnSpc>
              <a:defRPr/>
            </a:pPr>
            <a:r>
              <a:rPr lang="en-US" sz="3200" dirty="0">
                <a:latin typeface="Arial" pitchFamily="34" charset="0"/>
                <a:cs typeface="Arial" pitchFamily="34" charset="0"/>
              </a:rPr>
              <a:t>Please do not change the font style of this text box</a:t>
            </a:r>
          </a:p>
          <a:p>
            <a:pPr algn="just">
              <a:lnSpc>
                <a:spcPct val="150000"/>
              </a:lnSpc>
              <a:defRPr/>
            </a:pPr>
            <a:endParaRPr lang="en-US" sz="3200" dirty="0">
              <a:latin typeface="Arial" pitchFamily="34" charset="0"/>
              <a:cs typeface="Arial" pitchFamily="34" charset="0"/>
            </a:endParaRPr>
          </a:p>
          <a:p>
            <a:pPr algn="just">
              <a:lnSpc>
                <a:spcPct val="150000"/>
              </a:lnSpc>
              <a:defRPr/>
            </a:pPr>
            <a:r>
              <a:rPr lang="en-US" sz="3200" dirty="0">
                <a:latin typeface="Arial" pitchFamily="34" charset="0"/>
                <a:cs typeface="Arial" pitchFamily="34" charset="0"/>
              </a:rPr>
              <a:t>This text is in Arial 32pt and is easily readable up to 6 feet away. Try to stay between 28pt – 40pt for best viewing.</a:t>
            </a:r>
          </a:p>
        </p:txBody>
      </p:sp>
      <p:sp>
        <p:nvSpPr>
          <p:cNvPr id="3" name="Text Box 13"/>
          <p:cNvSpPr txBox="1">
            <a:spLocks noChangeArrowheads="1"/>
          </p:cNvSpPr>
          <p:nvPr/>
        </p:nvSpPr>
        <p:spPr bwMode="auto">
          <a:xfrm>
            <a:off x="16194503" y="38927314"/>
            <a:ext cx="14428948" cy="1877786"/>
          </a:xfrm>
          <a:prstGeom prst="rect">
            <a:avLst/>
          </a:prstGeom>
          <a:solidFill>
            <a:schemeClr val="bg1"/>
          </a:solidFill>
          <a:ln>
            <a:headEnd/>
            <a:tailEnd/>
          </a:ln>
        </p:spPr>
        <p:style>
          <a:lnRef idx="0">
            <a:schemeClr val="accent5"/>
          </a:lnRef>
          <a:fillRef idx="3">
            <a:schemeClr val="accent5"/>
          </a:fillRef>
          <a:effectRef idx="3">
            <a:schemeClr val="accent5"/>
          </a:effectRef>
          <a:fontRef idx="minor">
            <a:schemeClr val="lt1"/>
          </a:fontRef>
        </p:style>
        <p:txBody>
          <a:bodyPr lIns="285311" tIns="285311" rIns="285311" bIns="285311"/>
          <a:lstStyle/>
          <a:p>
            <a:pPr>
              <a:defRPr/>
            </a:pPr>
            <a:r>
              <a:rPr lang="fr-FR" sz="3200" b="1" i="1" dirty="0">
                <a:solidFill>
                  <a:srgbClr val="C00000"/>
                </a:solidFill>
                <a:latin typeface="Arial" panose="020B0604020202020204" pitchFamily="34" charset="0"/>
                <a:cs typeface="Arial" panose="020B0604020202020204" pitchFamily="34" charset="0"/>
              </a:rPr>
              <a:t>Email:  	          		</a:t>
            </a:r>
          </a:p>
          <a:p>
            <a:pPr>
              <a:defRPr/>
            </a:pPr>
            <a:r>
              <a:rPr lang="fr-FR" sz="3200" b="1" i="1" dirty="0">
                <a:solidFill>
                  <a:srgbClr val="C00000"/>
                </a:solidFill>
                <a:latin typeface="Arial" panose="020B0604020202020204" pitchFamily="34" charset="0"/>
                <a:cs typeface="Arial" panose="020B0604020202020204" pitchFamily="34" charset="0"/>
              </a:rPr>
              <a:t>Phone </a:t>
            </a:r>
            <a:r>
              <a:rPr lang="fr-FR" sz="3200" b="1" i="1" dirty="0" err="1">
                <a:solidFill>
                  <a:srgbClr val="C00000"/>
                </a:solidFill>
                <a:latin typeface="Arial" panose="020B0604020202020204" pitchFamily="34" charset="0"/>
                <a:cs typeface="Arial" panose="020B0604020202020204" pitchFamily="34" charset="0"/>
              </a:rPr>
              <a:t>number</a:t>
            </a:r>
            <a:r>
              <a:rPr lang="fr-FR" sz="3200" b="1" i="1" dirty="0">
                <a:solidFill>
                  <a:srgbClr val="C00000"/>
                </a:solidFill>
                <a:latin typeface="Arial" panose="020B0604020202020204" pitchFamily="34" charset="0"/>
                <a:cs typeface="Arial" panose="020B0604020202020204" pitchFamily="34" charset="0"/>
              </a:rPr>
              <a:t>: </a:t>
            </a:r>
          </a:p>
          <a:p>
            <a:pPr>
              <a:defRPr/>
            </a:pPr>
            <a:r>
              <a:rPr lang="fr-FR" sz="3200" b="1" i="1" dirty="0" err="1">
                <a:solidFill>
                  <a:srgbClr val="C00000"/>
                </a:solidFill>
                <a:latin typeface="Arial" panose="020B0604020202020204" pitchFamily="34" charset="0"/>
                <a:cs typeface="Arial" panose="020B0604020202020204" pitchFamily="34" charset="0"/>
              </a:rPr>
              <a:t>Adress</a:t>
            </a:r>
            <a:r>
              <a:rPr lang="fr-FR" sz="3200" b="1" i="1" dirty="0">
                <a:solidFill>
                  <a:srgbClr val="C00000"/>
                </a:solidFill>
                <a:latin typeface="Arial" panose="020B0604020202020204" pitchFamily="34" charset="0"/>
                <a:cs typeface="Arial" panose="020B0604020202020204" pitchFamily="34" charset="0"/>
              </a:rPr>
              <a:t>:</a:t>
            </a:r>
          </a:p>
          <a:p>
            <a:pPr>
              <a:defRPr/>
            </a:pPr>
            <a:endParaRPr lang="fr-FR" sz="44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xmlns="" id="{0AC7D852-B858-4996-8086-69EEC84EE085}"/>
              </a:ext>
            </a:extLst>
          </p:cNvPr>
          <p:cNvPicPr>
            <a:picLocks noChangeAspect="1"/>
          </p:cNvPicPr>
          <p:nvPr/>
        </p:nvPicPr>
        <p:blipFill>
          <a:blip r:embed="rId7"/>
          <a:stretch>
            <a:fillRect/>
          </a:stretch>
        </p:blipFill>
        <p:spPr>
          <a:xfrm>
            <a:off x="16194504" y="9144001"/>
            <a:ext cx="14428948" cy="13602612"/>
          </a:xfrm>
          <a:prstGeom prst="rect">
            <a:avLst/>
          </a:prstGeom>
          <a:solidFill>
            <a:schemeClr val="bg1"/>
          </a:solidFill>
          <a:ln/>
        </p:spPr>
        <p:style>
          <a:lnRef idx="0">
            <a:schemeClr val="accent5"/>
          </a:lnRef>
          <a:fillRef idx="3">
            <a:schemeClr val="accent5"/>
          </a:fillRef>
          <a:effectRef idx="3">
            <a:schemeClr val="accent5"/>
          </a:effectRef>
          <a:fontRef idx="minor">
            <a:schemeClr val="lt1"/>
          </a:fontRef>
        </p:style>
      </p:pic>
      <p:sp>
        <p:nvSpPr>
          <p:cNvPr id="50" name="Text Box 21">
            <a:extLst>
              <a:ext uri="{FF2B5EF4-FFF2-40B4-BE49-F238E27FC236}">
                <a16:creationId xmlns:a16="http://schemas.microsoft.com/office/drawing/2014/main" xmlns="" id="{DC22C0AD-E545-4003-9232-810E59F3B6CB}"/>
              </a:ext>
            </a:extLst>
          </p:cNvPr>
          <p:cNvSpPr txBox="1">
            <a:spLocks noChangeArrowheads="1"/>
          </p:cNvSpPr>
          <p:nvPr/>
        </p:nvSpPr>
        <p:spPr bwMode="auto">
          <a:xfrm>
            <a:off x="620360" y="26250900"/>
            <a:ext cx="15309450" cy="14554200"/>
          </a:xfrm>
          <a:prstGeom prst="rect">
            <a:avLst/>
          </a:prstGeom>
          <a:solidFill>
            <a:schemeClr val="bg1"/>
          </a:solidFill>
          <a:ln>
            <a:headEnd/>
            <a:tailEnd/>
          </a:ln>
        </p:spPr>
        <p:style>
          <a:lnRef idx="0">
            <a:schemeClr val="accent5"/>
          </a:lnRef>
          <a:fillRef idx="3">
            <a:schemeClr val="accent5"/>
          </a:fillRef>
          <a:effectRef idx="3">
            <a:schemeClr val="accent5"/>
          </a:effectRef>
          <a:fontRef idx="minor">
            <a:schemeClr val="lt1"/>
          </a:fontRef>
        </p:style>
        <p:txBody>
          <a:bodyPr lIns="285311" tIns="285311" rIns="285311" bIns="285311"/>
          <a:lstStyle/>
          <a:p>
            <a:pPr algn="just">
              <a:defRPr/>
            </a:pPr>
            <a:endParaRPr lang="en-US" sz="4028" dirty="0">
              <a:solidFill>
                <a:schemeClr val="tx1"/>
              </a:solidFill>
            </a:endParaRPr>
          </a:p>
          <a:p>
            <a:pPr algn="just">
              <a:defRPr/>
            </a:pPr>
            <a:r>
              <a:rPr lang="en-US" sz="3200" dirty="0">
                <a:solidFill>
                  <a:schemeClr val="tx1"/>
                </a:solidFill>
                <a:latin typeface="Arial" panose="020B0604020202020204" pitchFamily="34" charset="0"/>
                <a:cs typeface="Arial" panose="020B0604020202020204" pitchFamily="34" charset="0"/>
              </a:rPr>
              <a:t>Click here to insert your text. Type it in or copy and paste from your Word document or other source. Click once on the dashed border to highlight then drag the bottom edge up to fit. Or change the font size to fill the box. </a:t>
            </a: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r>
              <a:rPr lang="en-US" sz="3200" dirty="0">
                <a:solidFill>
                  <a:schemeClr val="tx1"/>
                </a:solidFill>
                <a:latin typeface="Arial" panose="020B0604020202020204" pitchFamily="34" charset="0"/>
                <a:cs typeface="Arial" panose="020B0604020202020204" pitchFamily="34" charset="0"/>
              </a:rPr>
              <a:t>Please do not change the background color of this text box</a:t>
            </a: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r>
              <a:rPr lang="en-US" sz="3200" dirty="0">
                <a:solidFill>
                  <a:schemeClr val="tx1"/>
                </a:solidFill>
                <a:latin typeface="Arial" panose="020B0604020202020204" pitchFamily="34" charset="0"/>
                <a:cs typeface="Arial" panose="020B0604020202020204" pitchFamily="34" charset="0"/>
              </a:rPr>
              <a:t>Please do not  change the font style of this text box.</a:t>
            </a: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r>
              <a:rPr lang="en-US" sz="3200" dirty="0">
                <a:solidFill>
                  <a:schemeClr val="tx1"/>
                </a:solidFill>
                <a:latin typeface="Arial" panose="020B0604020202020204" pitchFamily="34" charset="0"/>
                <a:cs typeface="Arial" panose="020B0604020202020204" pitchFamily="34" charset="0"/>
              </a:rPr>
              <a:t>This text is in Arial 32pt and is easily readable up to 6 feet away. Try to stay between 28pt – 40pt for best viewing.</a:t>
            </a:r>
          </a:p>
          <a:p>
            <a:pPr algn="just">
              <a:defRPr/>
            </a:pPr>
            <a:endParaRPr lang="en-US" sz="3200" dirty="0">
              <a:solidFill>
                <a:schemeClr val="tx1"/>
              </a:solidFill>
              <a:latin typeface="Arial" panose="020B0604020202020204" pitchFamily="34" charset="0"/>
              <a:cs typeface="Arial" panose="020B0604020202020204" pitchFamily="34" charset="0"/>
            </a:endParaRPr>
          </a:p>
          <a:p>
            <a:pPr algn="just">
              <a:defRPr/>
            </a:pPr>
            <a:endParaRPr lang="en-US" sz="4028" dirty="0">
              <a:solidFill>
                <a:schemeClr val="tx1"/>
              </a:solidFill>
            </a:endParaRPr>
          </a:p>
        </p:txBody>
      </p:sp>
      <p:sp>
        <p:nvSpPr>
          <p:cNvPr id="51" name="Text Box 25">
            <a:extLst>
              <a:ext uri="{FF2B5EF4-FFF2-40B4-BE49-F238E27FC236}">
                <a16:creationId xmlns:a16="http://schemas.microsoft.com/office/drawing/2014/main" xmlns="" id="{21749890-0162-41EA-B4FB-80F5F56DA526}"/>
              </a:ext>
            </a:extLst>
          </p:cNvPr>
          <p:cNvSpPr txBox="1">
            <a:spLocks noChangeArrowheads="1"/>
          </p:cNvSpPr>
          <p:nvPr/>
        </p:nvSpPr>
        <p:spPr bwMode="auto">
          <a:xfrm>
            <a:off x="602056" y="24949485"/>
            <a:ext cx="15327754" cy="993936"/>
          </a:xfrm>
          <a:prstGeom prst="rect">
            <a:avLst/>
          </a:prstGeom>
          <a:noFill/>
          <a:ln w="9525">
            <a:noFill/>
            <a:prstDash val="sysDot"/>
            <a:miter lim="800000"/>
            <a:headEnd/>
            <a:tailEnd/>
          </a:ln>
        </p:spPr>
        <p:txBody>
          <a:bodyPr wrap="none" lIns="285311" tIns="285311" rIns="285311" bIns="285311" anchor="ctr" anchorCtr="1"/>
          <a:lstStyle/>
          <a:p>
            <a:pPr defTabSz="5476813"/>
            <a:r>
              <a:rPr lang="en-US" sz="5400" dirty="0">
                <a:solidFill>
                  <a:srgbClr val="0070C0"/>
                </a:solidFill>
                <a:latin typeface="Impact" pitchFamily="34" charset="0"/>
              </a:rPr>
              <a:t>Methods and materials</a:t>
            </a:r>
          </a:p>
        </p:txBody>
      </p:sp>
      <p:sp>
        <p:nvSpPr>
          <p:cNvPr id="23" name="Text Box 23">
            <a:extLst>
              <a:ext uri="{FF2B5EF4-FFF2-40B4-BE49-F238E27FC236}">
                <a16:creationId xmlns:a16="http://schemas.microsoft.com/office/drawing/2014/main" xmlns="" id="{E39CE911-7F8D-4B7A-865D-AAA6AA12765B}"/>
              </a:ext>
            </a:extLst>
          </p:cNvPr>
          <p:cNvSpPr txBox="1">
            <a:spLocks noChangeArrowheads="1"/>
          </p:cNvSpPr>
          <p:nvPr/>
        </p:nvSpPr>
        <p:spPr bwMode="auto">
          <a:xfrm>
            <a:off x="866749" y="6384869"/>
            <a:ext cx="15327754" cy="1728826"/>
          </a:xfrm>
          <a:prstGeom prst="rect">
            <a:avLst/>
          </a:prstGeom>
          <a:noFill/>
          <a:ln w="9525">
            <a:noFill/>
            <a:prstDash val="sysDot"/>
            <a:miter lim="800000"/>
            <a:headEnd/>
            <a:tailEnd/>
          </a:ln>
        </p:spPr>
        <p:txBody>
          <a:bodyPr wrap="none" lIns="285311" tIns="285311" rIns="285311" bIns="285311" anchor="ctr" anchorCtr="1"/>
          <a:lstStyle/>
          <a:p>
            <a:pPr defTabSz="5476813"/>
            <a:endParaRPr lang="en-US" sz="5400" dirty="0">
              <a:solidFill>
                <a:srgbClr val="0070C0"/>
              </a:solidFill>
              <a:latin typeface="Impact" pitchFamily="34" charset="0"/>
            </a:endParaRPr>
          </a:p>
          <a:p>
            <a:pPr defTabSz="5476813"/>
            <a:r>
              <a:rPr lang="en-US" sz="5400" dirty="0">
                <a:solidFill>
                  <a:srgbClr val="0070C0"/>
                </a:solidFill>
                <a:latin typeface="Impact" pitchFamily="34" charset="0"/>
              </a:rPr>
              <a:t>Abstract</a:t>
            </a:r>
          </a:p>
        </p:txBody>
      </p:sp>
      <p:sp>
        <p:nvSpPr>
          <p:cNvPr id="24" name="Text Box 18">
            <a:extLst>
              <a:ext uri="{FF2B5EF4-FFF2-40B4-BE49-F238E27FC236}">
                <a16:creationId xmlns:a16="http://schemas.microsoft.com/office/drawing/2014/main" xmlns="" id="{8AE5D95D-C982-4FCC-ABF2-8AD1DDDADFBA}"/>
              </a:ext>
            </a:extLst>
          </p:cNvPr>
          <p:cNvSpPr txBox="1">
            <a:spLocks noChangeArrowheads="1"/>
          </p:cNvSpPr>
          <p:nvPr/>
        </p:nvSpPr>
        <p:spPr bwMode="auto">
          <a:xfrm>
            <a:off x="752705" y="8451073"/>
            <a:ext cx="15041477" cy="519464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wrap="square" lIns="114126" tIns="57061" rIns="114126" bIns="57061">
            <a:spAutoFit/>
          </a:bodyPr>
          <a:lstStyle/>
          <a:p>
            <a:pPr algn="just">
              <a:lnSpc>
                <a:spcPct val="150000"/>
              </a:lnSpc>
              <a:defRPr/>
            </a:pPr>
            <a:r>
              <a:rPr lang="en-US" sz="3200" dirty="0">
                <a:solidFill>
                  <a:schemeClr val="tx1"/>
                </a:solidFill>
                <a:latin typeface="Arial" pitchFamily="34" charset="0"/>
                <a:cs typeface="Arial" pitchFamily="34" charset="0"/>
              </a:rPr>
              <a:t>Click here to insert your Abstract text. Type it in or copy and paste from your Word document or other source. Click once on the dashed border to highlight then drag the bottom edge up to fit. </a:t>
            </a:r>
          </a:p>
          <a:p>
            <a:pPr algn="just">
              <a:lnSpc>
                <a:spcPct val="150000"/>
              </a:lnSpc>
              <a:defRPr/>
            </a:pPr>
            <a:r>
              <a:rPr lang="en-US" sz="3200" dirty="0">
                <a:solidFill>
                  <a:schemeClr val="tx1"/>
                </a:solidFill>
                <a:latin typeface="Arial" pitchFamily="34" charset="0"/>
                <a:cs typeface="Arial" pitchFamily="34" charset="0"/>
              </a:rPr>
              <a:t>Please do not change the background color of this text box. </a:t>
            </a:r>
          </a:p>
          <a:p>
            <a:pPr algn="just">
              <a:lnSpc>
                <a:spcPct val="150000"/>
              </a:lnSpc>
              <a:defRPr/>
            </a:pPr>
            <a:r>
              <a:rPr lang="en-US" sz="3200" dirty="0">
                <a:solidFill>
                  <a:schemeClr val="tx1"/>
                </a:solidFill>
                <a:latin typeface="Arial" pitchFamily="34" charset="0"/>
                <a:cs typeface="Arial" pitchFamily="34" charset="0"/>
              </a:rPr>
              <a:t>Please do not change the font style of this text box</a:t>
            </a:r>
          </a:p>
          <a:p>
            <a:pPr algn="just">
              <a:lnSpc>
                <a:spcPct val="150000"/>
              </a:lnSpc>
              <a:defRPr/>
            </a:pPr>
            <a:r>
              <a:rPr lang="en-US" sz="3200" dirty="0">
                <a:solidFill>
                  <a:schemeClr val="tx1"/>
                </a:solidFill>
                <a:latin typeface="Arial" pitchFamily="34" charset="0"/>
                <a:cs typeface="Arial" pitchFamily="34" charset="0"/>
              </a:rPr>
              <a:t>This text is in Arial 32pt and is easily readable up to 6 feet away. Try to stay between 28pt – 40pt for best viewing.</a:t>
            </a:r>
          </a:p>
        </p:txBody>
      </p:sp>
      <p:sp>
        <p:nvSpPr>
          <p:cNvPr id="25" name="Text Box 26">
            <a:extLst>
              <a:ext uri="{FF2B5EF4-FFF2-40B4-BE49-F238E27FC236}">
                <a16:creationId xmlns:a16="http://schemas.microsoft.com/office/drawing/2014/main" xmlns="" id="{1BBCFB63-915C-4DAD-86A5-17BB23E357C3}"/>
              </a:ext>
            </a:extLst>
          </p:cNvPr>
          <p:cNvSpPr txBox="1">
            <a:spLocks noChangeArrowheads="1"/>
          </p:cNvSpPr>
          <p:nvPr/>
        </p:nvSpPr>
        <p:spPr bwMode="auto">
          <a:xfrm>
            <a:off x="16194503" y="33410703"/>
            <a:ext cx="14428947" cy="5092068"/>
          </a:xfrm>
          <a:prstGeom prst="rect">
            <a:avLst/>
          </a:prstGeom>
          <a:solidFill>
            <a:schemeClr val="bg1"/>
          </a:solidFill>
          <a:ln>
            <a:headEnd/>
            <a:tailEnd/>
          </a:ln>
        </p:spPr>
        <p:style>
          <a:lnRef idx="0">
            <a:schemeClr val="accent5"/>
          </a:lnRef>
          <a:fillRef idx="3">
            <a:schemeClr val="accent5"/>
          </a:fillRef>
          <a:effectRef idx="3">
            <a:schemeClr val="accent5"/>
          </a:effectRef>
          <a:fontRef idx="minor">
            <a:schemeClr val="lt1"/>
          </a:fontRef>
        </p:style>
        <p:txBody>
          <a:bodyPr lIns="228600" tIns="228600" rIns="228600" bIns="228600"/>
          <a:ls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marL="342900" indent="-342900" algn="just">
              <a:spcAft>
                <a:spcPct val="50000"/>
              </a:spcAft>
              <a:buFontTx/>
              <a:buAutoNum type="arabicPeriod"/>
              <a:defRPr/>
            </a:pPr>
            <a:r>
              <a:rPr lang="en-US" sz="2400" dirty="0">
                <a:latin typeface="Arial" charset="0"/>
              </a:rPr>
              <a:t>Click here to insert your References. Type it in or copy and paste from your Word document or other source.</a:t>
            </a:r>
          </a:p>
          <a:p>
            <a:pPr marL="342900" indent="-342900" algn="just">
              <a:spcAft>
                <a:spcPct val="50000"/>
              </a:spcAft>
              <a:buFontTx/>
              <a:buAutoNum type="arabicPeriod"/>
              <a:defRPr/>
            </a:pPr>
            <a:r>
              <a:rPr lang="en-US" sz="2400" dirty="0">
                <a:latin typeface="Arial" charset="0"/>
              </a:rPr>
              <a:t>Click on the border once to highlight. This text is in Arial 24pt and is easily readable up to 4 feet away. Try to stay between 18pt – 28pt for best viewing.</a:t>
            </a:r>
          </a:p>
          <a:p>
            <a:pPr marL="342900" indent="-342900" algn="just">
              <a:spcAft>
                <a:spcPct val="50000"/>
              </a:spcAft>
              <a:buFontTx/>
              <a:buAutoNum type="arabicPeriod"/>
              <a:defRPr/>
            </a:pPr>
            <a:r>
              <a:rPr lang="en-US" sz="2400" dirty="0">
                <a:latin typeface="Arial" charset="0"/>
              </a:rPr>
              <a:t>The line spacing is set to add one-half of a line height after each entry. </a:t>
            </a:r>
          </a:p>
        </p:txBody>
      </p:sp>
      <p:sp>
        <p:nvSpPr>
          <p:cNvPr id="26" name="Text Box 30">
            <a:extLst>
              <a:ext uri="{FF2B5EF4-FFF2-40B4-BE49-F238E27FC236}">
                <a16:creationId xmlns:a16="http://schemas.microsoft.com/office/drawing/2014/main" xmlns="" id="{0B84DB04-3C49-4806-819C-1D9BF721438A}"/>
              </a:ext>
            </a:extLst>
          </p:cNvPr>
          <p:cNvSpPr txBox="1">
            <a:spLocks noChangeArrowheads="1"/>
          </p:cNvSpPr>
          <p:nvPr/>
        </p:nvSpPr>
        <p:spPr bwMode="auto">
          <a:xfrm>
            <a:off x="16194503" y="31938686"/>
            <a:ext cx="14428947" cy="1228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ot"/>
                <a:miter lim="800000"/>
                <a:headEnd/>
                <a:tailEnd/>
              </a14:hiddenLine>
            </a:ext>
          </a:extLst>
        </p:spPr>
        <p:txBody>
          <a:bodyPr wrap="none" lIns="228600" tIns="228600" rIns="228600" bIns="228600" anchor="ctr" anchorCtr="1"/>
          <a:lstStyle>
            <a:defPPr>
              <a:defRPr lang="en-US"/>
            </a:defPPr>
            <a:lvl1pPr algn="l" rtl="0" fontAlgn="base">
              <a:spcBef>
                <a:spcPct val="0"/>
              </a:spcBef>
              <a:spcAft>
                <a:spcPct val="0"/>
              </a:spcAft>
              <a:defRPr sz="3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eaLnBrk="1" hangingPunct="1"/>
            <a:r>
              <a:rPr lang="en-US" altLang="fr-FR" sz="5400" dirty="0">
                <a:solidFill>
                  <a:srgbClr val="0070C0"/>
                </a:solidFill>
                <a:latin typeface="Impact" panose="020B0806030902050204" pitchFamily="34" charset="0"/>
              </a:rPr>
              <a:t>References</a:t>
            </a:r>
          </a:p>
        </p:txBody>
      </p:sp>
    </p:spTree>
    <p:extLst>
      <p:ext uri="{BB962C8B-B14F-4D97-AF65-F5344CB8AC3E}">
        <p14:creationId xmlns:p14="http://schemas.microsoft.com/office/powerpoint/2010/main" xmlns="" val="310109604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454</Words>
  <Application>Microsoft Office PowerPoint</Application>
  <PresentationFormat>Personnalisé</PresentationFormat>
  <Paragraphs>44</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GIMS</dc:creator>
  <cp:lastModifiedBy>SONIA</cp:lastModifiedBy>
  <cp:revision>19</cp:revision>
  <dcterms:created xsi:type="dcterms:W3CDTF">2018-04-13T20:26:45Z</dcterms:created>
  <dcterms:modified xsi:type="dcterms:W3CDTF">2018-04-17T17:05:43Z</dcterms:modified>
</cp:coreProperties>
</file>